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1" r:id="rId3"/>
    <p:sldId id="258" r:id="rId4"/>
    <p:sldId id="256" r:id="rId5"/>
    <p:sldId id="259" r:id="rId6"/>
    <p:sldId id="262" r:id="rId7"/>
    <p:sldId id="263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5050"/>
    <a:srgbClr val="8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EAC23-FE80-5367-1513-1B1513F4BF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2E34EAA-C920-2B92-0BBA-C2695DE785E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3A59C5C-6D5A-6437-7FB1-F88EFF493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A23AF06-58FB-1877-73EB-042688CD1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84379A2-95D9-847B-8BFC-768664308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633431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7B12D5-1AF5-62E6-AB15-F47D0341D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04DE236-4665-B9B3-3330-3E12F09D49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475E856-F0C3-1A76-23A6-61D0603FEA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1D224B6-9397-08EE-3C3F-81366C0638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47C3E82-A7C0-D332-49BF-F0D3D9E15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18772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4B29A64-B4D0-545D-311A-99399B4ECA6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C64F1560-3FF9-8254-B204-984A441D9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D92C193-3F00-3DFB-69AF-7BCAB2CCDC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0321019-386F-3D5A-84BE-0F39878CEE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AD5609-917F-C07B-768F-4CDE44F88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50855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ACF73F-88E6-A2FF-BD7E-966407FE93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C1176A0-E97F-7B9D-2D20-D728FB55DC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01963A1-3914-2294-258C-85174281E5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1D4B1F7-47B3-0B7E-E4CC-E1967CB999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5A6280-851A-E172-C94F-8B78ADC966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51392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AD2392-5782-1AA9-C7B6-601DC881D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8C518DF-631A-A29C-D6CC-FFD022A744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868F863-9066-1E53-1756-444718FF24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FE219F2-890F-E718-C152-AF490595A7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9897C08-C63B-1E54-586C-D558ECE20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72478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A867A1-E986-4C94-147D-080DBABCA4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E214DE-5F19-0005-1A71-A05B3B6ED4D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8DF443D-0AC9-163D-D8ED-1C8443A925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7B88C2C8-C55B-45C3-2BBF-8C432E3DC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8DF54C02-8B8A-53A2-6183-AC1CBBB8B3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6EE86D4-D7B4-3DC2-6FD5-5A5D2FA65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58199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8F0D30B-5674-F8B2-E857-AF984E1A4A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AAB0CB-AFE1-88F7-6032-2C61703D17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16461099-E4F9-DB8C-3ACE-EB00DAFA57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9ACCFBF-410A-62A5-B1DD-89A28161F77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18E2BB4-E1FD-AA83-8FD1-3963906951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C42E103-852F-0859-F18B-E4ACBB9D23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0096FB6-595C-CF1A-F6F3-A404BD4F6C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AD14E98-33F2-9170-D791-B3B36AE0E3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33166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ADA65AE-E7DA-A567-4736-11F270F2EB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559E35C-BC02-1ED5-1273-3E0A1D4E4A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BDAC6224-B740-D8D8-7441-2A0FED334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66FE02D-DC54-7DA9-BECA-D23168AAD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537210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E0B2702-091D-B12E-36C9-BE8F7571F0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1134F72F-9E5A-7E83-F618-C34043209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9D4D58E8-CDC7-95BE-4D08-898A8F915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18899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0783BAE-F049-8D92-32BE-B067F93F0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512C9A-6FF9-6460-28EE-5CDA54878D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7B26928-3B44-21FD-9177-1A53856022A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B3EAA3B-A195-20E0-D585-CED508E3A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95A2463-50ED-F353-BDA9-F66E1BAB92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8DBBE51C-23D2-616D-CC7D-53AA8D013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5940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D69DCDB-128E-4F18-A11D-94E792424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397769A7-C25F-3C37-9015-44BFF04822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760D19E-0E1D-023C-0C09-B6E4FC9E3F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F2D37E5-A918-91C4-4443-AD627798CD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D81EDD1-FD20-86A1-26A5-A613E8D47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CA408AB-68AA-71E4-CC8B-6BBE49F4D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7859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379952E8-A5D0-15B1-31B6-5AFC28ECE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C0797E3-B152-42EF-F2E0-A35D02288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1FA2AC-A7E5-7B7D-350E-8747C68BD1C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CECCBA-7D79-48DB-B09D-3C2349442F61}" type="datetimeFigureOut">
              <a:rPr lang="pt-BR" smtClean="0"/>
              <a:t>09/11/2023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61D35F-4D5B-2CF1-6829-107DD832C1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59EAFA-D1FE-7F77-0976-243622D24F7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EBDF56-AFD4-4DEE-9A8D-BC59A4DC5D26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3927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6" name="Rectangle 1055">
            <a:extLst>
              <a:ext uri="{FF2B5EF4-FFF2-40B4-BE49-F238E27FC236}">
                <a16:creationId xmlns:a16="http://schemas.microsoft.com/office/drawing/2014/main" id="{657F69E0-C4B0-4BEC-A689-4F8D877F05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44" name="Picture 20" descr="Wingman | Valorant Wiki | Fandom">
            <a:extLst>
              <a:ext uri="{FF2B5EF4-FFF2-40B4-BE49-F238E27FC236}">
                <a16:creationId xmlns:a16="http://schemas.microsoft.com/office/drawing/2014/main" id="{ADF4EF68-E2D5-7334-2181-1B497D022B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938" r="-1" b="24798"/>
          <a:stretch/>
        </p:blipFill>
        <p:spPr bwMode="auto">
          <a:xfrm>
            <a:off x="20" y="10"/>
            <a:ext cx="1218893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A3D0531-971E-5857-E567-0D19C79B0FB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63240"/>
          </a:xfrm>
        </p:spPr>
        <p:txBody>
          <a:bodyPr>
            <a:normAutofit/>
          </a:bodyPr>
          <a:lstStyle/>
          <a:p>
            <a:r>
              <a:rPr lang="pt-BR" sz="6600">
                <a:solidFill>
                  <a:schemeClr val="bg1"/>
                </a:solidFill>
              </a:rPr>
              <a:t>VALOMAPS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2417D94-9245-4EFC-A099-6C39B4FC10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536192"/>
          </a:xfrm>
        </p:spPr>
        <p:txBody>
          <a:bodyPr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bg1"/>
                </a:solidFill>
              </a:rPr>
              <a:t>Grupo: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bg1"/>
                </a:solidFill>
              </a:rPr>
              <a:t>Emerson Aquino - 01501853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bg1"/>
                </a:solidFill>
              </a:rPr>
              <a:t>Ítalo Magno - 01604161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bg1"/>
                </a:solidFill>
              </a:rPr>
              <a:t>Maísa Souza - 01508744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000">
                <a:solidFill>
                  <a:schemeClr val="bg1"/>
                </a:solidFill>
              </a:rPr>
              <a:t>Renan Alves Zloccowick - 01529935</a:t>
            </a:r>
          </a:p>
          <a:p>
            <a:endParaRPr lang="pt-BR" sz="2000">
              <a:solidFill>
                <a:schemeClr val="bg1"/>
              </a:solidFill>
            </a:endParaRPr>
          </a:p>
        </p:txBody>
      </p:sp>
      <p:sp>
        <p:nvSpPr>
          <p:cNvPr id="1058" name="sketchy line">
            <a:extLst>
              <a:ext uri="{FF2B5EF4-FFF2-40B4-BE49-F238E27FC236}">
                <a16:creationId xmlns:a16="http://schemas.microsoft.com/office/drawing/2014/main" id="{9F6380B4-6A1C-481E-8408-B4E6C75B9B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368623"/>
            <a:ext cx="4243589" cy="18288"/>
          </a:xfrm>
          <a:custGeom>
            <a:avLst/>
            <a:gdLst>
              <a:gd name="connsiteX0" fmla="*/ 0 w 4243589"/>
              <a:gd name="connsiteY0" fmla="*/ 0 h 18288"/>
              <a:gd name="connsiteX1" fmla="*/ 478919 w 4243589"/>
              <a:gd name="connsiteY1" fmla="*/ 0 h 18288"/>
              <a:gd name="connsiteX2" fmla="*/ 957839 w 4243589"/>
              <a:gd name="connsiteY2" fmla="*/ 0 h 18288"/>
              <a:gd name="connsiteX3" fmla="*/ 1521630 w 4243589"/>
              <a:gd name="connsiteY3" fmla="*/ 0 h 18288"/>
              <a:gd name="connsiteX4" fmla="*/ 2212729 w 4243589"/>
              <a:gd name="connsiteY4" fmla="*/ 0 h 18288"/>
              <a:gd name="connsiteX5" fmla="*/ 2734084 w 4243589"/>
              <a:gd name="connsiteY5" fmla="*/ 0 h 18288"/>
              <a:gd name="connsiteX6" fmla="*/ 3255439 w 4243589"/>
              <a:gd name="connsiteY6" fmla="*/ 0 h 18288"/>
              <a:gd name="connsiteX7" fmla="*/ 4243589 w 4243589"/>
              <a:gd name="connsiteY7" fmla="*/ 0 h 18288"/>
              <a:gd name="connsiteX8" fmla="*/ 4243589 w 4243589"/>
              <a:gd name="connsiteY8" fmla="*/ 18288 h 18288"/>
              <a:gd name="connsiteX9" fmla="*/ 3594926 w 4243589"/>
              <a:gd name="connsiteY9" fmla="*/ 18288 h 18288"/>
              <a:gd name="connsiteX10" fmla="*/ 3073571 w 4243589"/>
              <a:gd name="connsiteY10" fmla="*/ 18288 h 18288"/>
              <a:gd name="connsiteX11" fmla="*/ 2552216 w 4243589"/>
              <a:gd name="connsiteY11" fmla="*/ 18288 h 18288"/>
              <a:gd name="connsiteX12" fmla="*/ 1903553 w 4243589"/>
              <a:gd name="connsiteY12" fmla="*/ 18288 h 18288"/>
              <a:gd name="connsiteX13" fmla="*/ 1212454 w 4243589"/>
              <a:gd name="connsiteY13" fmla="*/ 18288 h 18288"/>
              <a:gd name="connsiteX14" fmla="*/ 733535 w 4243589"/>
              <a:gd name="connsiteY14" fmla="*/ 18288 h 18288"/>
              <a:gd name="connsiteX15" fmla="*/ 0 w 4243589"/>
              <a:gd name="connsiteY15" fmla="*/ 18288 h 18288"/>
              <a:gd name="connsiteX16" fmla="*/ 0 w 4243589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18288" fill="none" extrusionOk="0">
                <a:moveTo>
                  <a:pt x="0" y="0"/>
                </a:moveTo>
                <a:cubicBezTo>
                  <a:pt x="213395" y="-21006"/>
                  <a:pt x="307421" y="-18116"/>
                  <a:pt x="478919" y="0"/>
                </a:cubicBezTo>
                <a:cubicBezTo>
                  <a:pt x="650417" y="18116"/>
                  <a:pt x="831092" y="-21237"/>
                  <a:pt x="957839" y="0"/>
                </a:cubicBezTo>
                <a:cubicBezTo>
                  <a:pt x="1084586" y="21237"/>
                  <a:pt x="1301682" y="25124"/>
                  <a:pt x="1521630" y="0"/>
                </a:cubicBezTo>
                <a:cubicBezTo>
                  <a:pt x="1741578" y="-25124"/>
                  <a:pt x="1970269" y="-29139"/>
                  <a:pt x="2212729" y="0"/>
                </a:cubicBezTo>
                <a:cubicBezTo>
                  <a:pt x="2455189" y="29139"/>
                  <a:pt x="2558847" y="-4796"/>
                  <a:pt x="2734084" y="0"/>
                </a:cubicBezTo>
                <a:cubicBezTo>
                  <a:pt x="2909321" y="4796"/>
                  <a:pt x="3097217" y="-13409"/>
                  <a:pt x="3255439" y="0"/>
                </a:cubicBezTo>
                <a:cubicBezTo>
                  <a:pt x="3413662" y="13409"/>
                  <a:pt x="3979999" y="-10121"/>
                  <a:pt x="4243589" y="0"/>
                </a:cubicBezTo>
                <a:cubicBezTo>
                  <a:pt x="4244484" y="8974"/>
                  <a:pt x="4243043" y="9359"/>
                  <a:pt x="4243589" y="18288"/>
                </a:cubicBezTo>
                <a:cubicBezTo>
                  <a:pt x="4058777" y="31246"/>
                  <a:pt x="3910348" y="3158"/>
                  <a:pt x="3594926" y="18288"/>
                </a:cubicBezTo>
                <a:cubicBezTo>
                  <a:pt x="3279504" y="33418"/>
                  <a:pt x="3319955" y="-3977"/>
                  <a:pt x="3073571" y="18288"/>
                </a:cubicBezTo>
                <a:cubicBezTo>
                  <a:pt x="2827187" y="40553"/>
                  <a:pt x="2767387" y="1863"/>
                  <a:pt x="2552216" y="18288"/>
                </a:cubicBezTo>
                <a:cubicBezTo>
                  <a:pt x="2337046" y="34713"/>
                  <a:pt x="2181871" y="19527"/>
                  <a:pt x="1903553" y="18288"/>
                </a:cubicBezTo>
                <a:cubicBezTo>
                  <a:pt x="1625235" y="17049"/>
                  <a:pt x="1557672" y="24174"/>
                  <a:pt x="1212454" y="18288"/>
                </a:cubicBezTo>
                <a:cubicBezTo>
                  <a:pt x="867236" y="12402"/>
                  <a:pt x="874382" y="15627"/>
                  <a:pt x="733535" y="18288"/>
                </a:cubicBezTo>
                <a:cubicBezTo>
                  <a:pt x="592688" y="20949"/>
                  <a:pt x="183477" y="14753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243589" h="18288" stroke="0" extrusionOk="0">
                <a:moveTo>
                  <a:pt x="0" y="0"/>
                </a:moveTo>
                <a:cubicBezTo>
                  <a:pt x="143690" y="16630"/>
                  <a:pt x="266667" y="14847"/>
                  <a:pt x="521355" y="0"/>
                </a:cubicBezTo>
                <a:cubicBezTo>
                  <a:pt x="776043" y="-14847"/>
                  <a:pt x="814491" y="-17363"/>
                  <a:pt x="1000275" y="0"/>
                </a:cubicBezTo>
                <a:cubicBezTo>
                  <a:pt x="1186059" y="17363"/>
                  <a:pt x="1352504" y="-23507"/>
                  <a:pt x="1521630" y="0"/>
                </a:cubicBezTo>
                <a:cubicBezTo>
                  <a:pt x="1690756" y="23507"/>
                  <a:pt x="1889525" y="5871"/>
                  <a:pt x="2127857" y="0"/>
                </a:cubicBezTo>
                <a:cubicBezTo>
                  <a:pt x="2366189" y="-5871"/>
                  <a:pt x="2620628" y="-27997"/>
                  <a:pt x="2776520" y="0"/>
                </a:cubicBezTo>
                <a:cubicBezTo>
                  <a:pt x="2932412" y="27997"/>
                  <a:pt x="3131683" y="-25073"/>
                  <a:pt x="3467618" y="0"/>
                </a:cubicBezTo>
                <a:cubicBezTo>
                  <a:pt x="3803553" y="25073"/>
                  <a:pt x="4017371" y="3071"/>
                  <a:pt x="4243589" y="0"/>
                </a:cubicBezTo>
                <a:cubicBezTo>
                  <a:pt x="4243134" y="6162"/>
                  <a:pt x="4243492" y="11775"/>
                  <a:pt x="4243589" y="18288"/>
                </a:cubicBezTo>
                <a:cubicBezTo>
                  <a:pt x="4017834" y="-5779"/>
                  <a:pt x="3834586" y="13376"/>
                  <a:pt x="3594926" y="18288"/>
                </a:cubicBezTo>
                <a:cubicBezTo>
                  <a:pt x="3355266" y="23200"/>
                  <a:pt x="3204179" y="2869"/>
                  <a:pt x="2903827" y="18288"/>
                </a:cubicBezTo>
                <a:cubicBezTo>
                  <a:pt x="2603475" y="33707"/>
                  <a:pt x="2526187" y="46187"/>
                  <a:pt x="2212729" y="18288"/>
                </a:cubicBezTo>
                <a:cubicBezTo>
                  <a:pt x="1899271" y="-9611"/>
                  <a:pt x="1966289" y="29692"/>
                  <a:pt x="1733809" y="18288"/>
                </a:cubicBezTo>
                <a:cubicBezTo>
                  <a:pt x="1501329" y="6884"/>
                  <a:pt x="1343612" y="12492"/>
                  <a:pt x="1085146" y="18288"/>
                </a:cubicBezTo>
                <a:cubicBezTo>
                  <a:pt x="826680" y="24084"/>
                  <a:pt x="778184" y="35607"/>
                  <a:pt x="521355" y="18288"/>
                </a:cubicBezTo>
                <a:cubicBezTo>
                  <a:pt x="264526" y="969"/>
                  <a:pt x="120277" y="4268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71445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4FA84-B80C-9111-A3A8-D1ABB97C9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7266"/>
            <a:ext cx="10515600" cy="1325563"/>
          </a:xfrm>
        </p:spPr>
        <p:txBody>
          <a:bodyPr/>
          <a:lstStyle/>
          <a:p>
            <a:pPr algn="ctr"/>
            <a:r>
              <a:rPr lang="pt-BR" sz="4000" b="1" dirty="0">
                <a:latin typeface="Arial" panose="020B0604020202020204" pitchFamily="34" charset="0"/>
                <a:cs typeface="Arial" panose="020B0604020202020204" pitchFamily="34" charset="0"/>
              </a:rPr>
              <a:t>Tela Inicial</a:t>
            </a:r>
            <a:endParaRPr lang="pt-BR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4C65D56-4E6B-3E0D-85AE-3F095C2645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597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034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6B82D2-D5FC-C47C-530B-2EA72477F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E764CD0-EE56-F516-C17E-AC972D9171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6850" y="5948642"/>
            <a:ext cx="9258300" cy="8048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Tela Cadastro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6B6DF61F-9B4B-1E0D-F944-EE073F4C2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277725" cy="565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391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Slide Background">
            <a:extLst>
              <a:ext uri="{FF2B5EF4-FFF2-40B4-BE49-F238E27FC236}">
                <a16:creationId xmlns:a16="http://schemas.microsoft.com/office/drawing/2014/main" id="{7B1AB9FE-36F5-4FD1-9850-DB5C5AD482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4497036-EEA4-BE23-D66F-79C86D31188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226"/>
          <a:stretch/>
        </p:blipFill>
        <p:spPr>
          <a:xfrm>
            <a:off x="20" y="10"/>
            <a:ext cx="12191979" cy="5486390"/>
          </a:xfrm>
          <a:prstGeom prst="rect">
            <a:avLst/>
          </a:prstGeom>
          <a:effectLst>
            <a:outerShdw blurRad="596900" dist="330200" dir="8820000" sx="87000" sy="87000" algn="ctr" rotWithShape="0">
              <a:srgbClr val="000000">
                <a:alpha val="29000"/>
              </a:srgbClr>
            </a:outerShdw>
          </a:effectLst>
        </p:spPr>
      </p:pic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F489C2E0-4895-4B72-85EA-7EE9FAFFDC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486402"/>
            <a:ext cx="12192000" cy="1371598"/>
          </a:xfrm>
          <a:prstGeom prst="rect">
            <a:avLst/>
          </a:prstGeom>
          <a:ln>
            <a:noFill/>
          </a:ln>
          <a:effectLst>
            <a:outerShdw blurRad="254000" dist="114300" dir="20340000" sx="89000" sy="89000" algn="t" rotWithShape="0">
              <a:srgbClr val="000000">
                <a:alpha val="3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A4056690-A2D3-7AF4-EBA0-EEE18386AB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35165" y="5746071"/>
            <a:ext cx="7015499" cy="852260"/>
          </a:xfrm>
        </p:spPr>
        <p:txBody>
          <a:bodyPr anchor="ctr">
            <a:normAutofit/>
          </a:bodyPr>
          <a:lstStyle/>
          <a:p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Tela Login</a:t>
            </a:r>
          </a:p>
        </p:txBody>
      </p:sp>
    </p:spTree>
    <p:extLst>
      <p:ext uri="{BB962C8B-B14F-4D97-AF65-F5344CB8AC3E}">
        <p14:creationId xmlns:p14="http://schemas.microsoft.com/office/powerpoint/2010/main" val="14822915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6F1B78-61C4-4D2F-D6AF-DCBFB0A25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5486" y="476571"/>
            <a:ext cx="3352801" cy="6266329"/>
          </a:xfrm>
        </p:spPr>
        <p:txBody>
          <a:bodyPr>
            <a:normAutofit/>
          </a:bodyPr>
          <a:lstStyle/>
          <a:p>
            <a:r>
              <a:rPr lang="pt-BR" b="1" dirty="0">
                <a:latin typeface="Arial" panose="020B0604020202020204" pitchFamily="34" charset="0"/>
                <a:cs typeface="Arial" panose="020B0604020202020204" pitchFamily="34" charset="0"/>
              </a:rPr>
              <a:t>TELA HOME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033CBA7-F6A2-D451-C1CC-769D7F3F14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-1"/>
            <a:ext cx="7383443" cy="343080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B60CA232-F01D-C8C0-B8F1-4084B43FAD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45290"/>
            <a:ext cx="7387338" cy="3430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32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1BA17A-24E9-453F-45FE-EE8985D56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32437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pt-BR" sz="3600" b="1" dirty="0">
                <a:latin typeface="Arial" panose="020B0604020202020204" pitchFamily="34" charset="0"/>
                <a:cs typeface="Arial" panose="020B0604020202020204" pitchFamily="34" charset="0"/>
              </a:rPr>
              <a:t>Tela “Sobre nós”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DFA525E-AD46-C83F-9336-DBBC80FE39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5684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80161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017464-14B0-D659-D40C-82BF846150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Tabela SQL</a:t>
            </a:r>
          </a:p>
        </p:txBody>
      </p:sp>
      <p:pic>
        <p:nvPicPr>
          <p:cNvPr id="5" name="Espaço Reservado para Conteúdo 4">
            <a:extLst>
              <a:ext uri="{FF2B5EF4-FFF2-40B4-BE49-F238E27FC236}">
                <a16:creationId xmlns:a16="http://schemas.microsoft.com/office/drawing/2014/main" id="{FBB15752-673E-9916-CA11-ED73FB64B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95352" y="1674123"/>
            <a:ext cx="3322984" cy="4080315"/>
          </a:xfr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F15E361C-A8F9-9537-9585-F4F3699E42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8173" y="1690688"/>
            <a:ext cx="6998597" cy="408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66349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35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Tema do Office</vt:lpstr>
      <vt:lpstr>VALOMAPS</vt:lpstr>
      <vt:lpstr>Tela Inicial</vt:lpstr>
      <vt:lpstr>Apresentação do PowerPoint</vt:lpstr>
      <vt:lpstr>Tela Login</vt:lpstr>
      <vt:lpstr>TELA HOME</vt:lpstr>
      <vt:lpstr>Tela “Sobre nós”</vt:lpstr>
      <vt:lpstr>Tabela SQL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VALOMAPS</dc:title>
  <dc:creator>Renan Zloccowick</dc:creator>
  <cp:lastModifiedBy>Administrador</cp:lastModifiedBy>
  <cp:revision>3</cp:revision>
  <dcterms:created xsi:type="dcterms:W3CDTF">2023-09-28T11:57:19Z</dcterms:created>
  <dcterms:modified xsi:type="dcterms:W3CDTF">2023-11-09T12:40:56Z</dcterms:modified>
</cp:coreProperties>
</file>

<file path=docProps/thumbnail.jpeg>
</file>